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99FF"/>
    <a:srgbClr val="FFCC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BF0C-8A21-4A14-92E0-DD3DC5594DF3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3816-4A9F-45E5-8E0D-B62F49AB2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060848"/>
            <a:ext cx="3816424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 </a:t>
            </a:r>
            <a:r>
              <a:rPr lang="ru-RU" dirty="0"/>
              <a:t> </a:t>
            </a:r>
            <a:r>
              <a:rPr lang="ru-RU" dirty="0" smtClean="0"/>
              <a:t>ОО или ДОУ,</a:t>
            </a:r>
            <a:endParaRPr lang="ru-RU" dirty="0"/>
          </a:p>
        </p:txBody>
      </p:sp>
      <p:pic>
        <p:nvPicPr>
          <p:cNvPr id="10" name="Рисунок 9" descr="мыльные пузы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3816424" cy="3312368"/>
          </a:xfrm>
          <a:prstGeom prst="rect">
            <a:avLst/>
          </a:prstGeom>
        </p:spPr>
      </p:pic>
      <p:pic>
        <p:nvPicPr>
          <p:cNvPr id="14" name="Рисунок 13" descr="Ира с деть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060848"/>
            <a:ext cx="3816424" cy="3312368"/>
          </a:xfrm>
          <a:prstGeom prst="rect">
            <a:avLst/>
          </a:prstGeom>
        </p:spPr>
      </p:pic>
      <p:pic>
        <p:nvPicPr>
          <p:cNvPr id="11" name="Рисунок 10" descr="лисич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060848"/>
            <a:ext cx="3816424" cy="3312368"/>
          </a:xfrm>
          <a:prstGeom prst="rect">
            <a:avLst/>
          </a:prstGeom>
        </p:spPr>
      </p:pic>
      <p:pic>
        <p:nvPicPr>
          <p:cNvPr id="15" name="Рисунок 14" descr="Дети победители.jpg"/>
          <p:cNvPicPr>
            <a:picLocks noChangeAspect="1"/>
          </p:cNvPicPr>
          <p:nvPr/>
        </p:nvPicPr>
        <p:blipFill>
          <a:blip r:embed="rId6" cstate="print"/>
          <a:srcRect l="12988" r="16138"/>
          <a:stretch>
            <a:fillRect/>
          </a:stretch>
        </p:blipFill>
        <p:spPr>
          <a:xfrm>
            <a:off x="323529" y="2060848"/>
            <a:ext cx="3816423" cy="33123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27984" y="220486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Достижения учреждения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2013-2014 года </a:t>
            </a:r>
            <a:endParaRPr lang="ru-RU" sz="2400" dirty="0"/>
          </a:p>
        </p:txBody>
      </p:sp>
      <p:pic>
        <p:nvPicPr>
          <p:cNvPr id="17" name="Рисунок 16" descr="Диплом двор.jpg"/>
          <p:cNvPicPr>
            <a:picLocks noChangeAspect="1"/>
          </p:cNvPicPr>
          <p:nvPr/>
        </p:nvPicPr>
        <p:blipFill>
          <a:blip r:embed="rId7" cstate="print"/>
          <a:srcRect l="8087" t="1701" r="861" b="2751"/>
          <a:stretch>
            <a:fillRect/>
          </a:stretch>
        </p:blipFill>
        <p:spPr>
          <a:xfrm>
            <a:off x="251520" y="1628800"/>
            <a:ext cx="3989095" cy="4968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728"/>
            <a:ext cx="7520880" cy="147002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Муниципальное бюджетное дошкольное образовательное учреждение 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«Детский сад комбинированного вида  № 10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«Золотой ключик» города Невинномысска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4427984" y="3140968"/>
            <a:ext cx="4536504" cy="2232248"/>
          </a:xfrm>
          <a:prstGeom prst="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371703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Призер городского конкурса</a:t>
            </a:r>
            <a:endParaRPr lang="ru-RU" dirty="0" smtClean="0"/>
          </a:p>
          <a:p>
            <a:pPr algn="ctr"/>
            <a:r>
              <a:rPr lang="ru-RU" b="1" dirty="0" smtClean="0"/>
              <a:t>Диплом 2 степени в городском конкурсе «Лучшая территория ДОУ-2013» </a:t>
            </a:r>
            <a:endParaRPr lang="ru-RU" dirty="0" smtClean="0"/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Рисунок 22" descr="Изображение.jpg"/>
          <p:cNvPicPr>
            <a:picLocks noChangeAspect="1"/>
          </p:cNvPicPr>
          <p:nvPr/>
        </p:nvPicPr>
        <p:blipFill>
          <a:blip r:embed="rId8" cstate="print"/>
          <a:srcRect l="861" t="1701" r="5197" b="2751"/>
          <a:stretch>
            <a:fillRect/>
          </a:stretch>
        </p:blipFill>
        <p:spPr>
          <a:xfrm>
            <a:off x="251520" y="1628800"/>
            <a:ext cx="4032448" cy="4997355"/>
          </a:xfrm>
          <a:prstGeom prst="rect">
            <a:avLst/>
          </a:prstGeom>
        </p:spPr>
      </p:pic>
      <p:pic>
        <p:nvPicPr>
          <p:cNvPr id="24" name="Рисунок 23" descr="Изображение 1158.jpg"/>
          <p:cNvPicPr>
            <a:picLocks noChangeAspect="1"/>
          </p:cNvPicPr>
          <p:nvPr/>
        </p:nvPicPr>
        <p:blipFill>
          <a:blip r:embed="rId9" cstate="print"/>
          <a:srcRect l="861" r="9532" b="1701"/>
          <a:stretch>
            <a:fillRect/>
          </a:stretch>
        </p:blipFill>
        <p:spPr>
          <a:xfrm>
            <a:off x="251520" y="1556792"/>
            <a:ext cx="4032448" cy="5112568"/>
          </a:xfrm>
          <a:prstGeom prst="rect">
            <a:avLst/>
          </a:prstGeom>
        </p:spPr>
      </p:pic>
      <p:pic>
        <p:nvPicPr>
          <p:cNvPr id="3" name="Picture 2" descr="C:\Documents and Settings\All Users\Документы\Мои рисунки\DSC00086.jpg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 l="13139" r="4745"/>
          <a:stretch>
            <a:fillRect/>
          </a:stretch>
        </p:blipFill>
        <p:spPr bwMode="auto">
          <a:xfrm>
            <a:off x="251520" y="1556792"/>
            <a:ext cx="4032448" cy="2466274"/>
          </a:xfrm>
          <a:prstGeom prst="rect">
            <a:avLst/>
          </a:prstGeom>
          <a:noFill/>
        </p:spPr>
      </p:pic>
      <p:pic>
        <p:nvPicPr>
          <p:cNvPr id="1027" name="Picture 3" descr="C:\Documents and Settings\All Users\Документы\Мои рисунки\крутышки.jpeg"/>
          <p:cNvPicPr>
            <a:picLocks noChangeAspect="1" noChangeArrowheads="1"/>
          </p:cNvPicPr>
          <p:nvPr/>
        </p:nvPicPr>
        <p:blipFill>
          <a:blip r:embed="rId11" cstate="print">
            <a:lum bright="20000"/>
          </a:blip>
          <a:srcRect l="6000"/>
          <a:stretch>
            <a:fillRect/>
          </a:stretch>
        </p:blipFill>
        <p:spPr bwMode="auto">
          <a:xfrm>
            <a:off x="251520" y="4005064"/>
            <a:ext cx="4032448" cy="2649351"/>
          </a:xfrm>
          <a:prstGeom prst="rect">
            <a:avLst/>
          </a:prstGeom>
          <a:noFill/>
        </p:spPr>
      </p:pic>
      <p:sp>
        <p:nvSpPr>
          <p:cNvPr id="30" name="Стрелка влево 29"/>
          <p:cNvSpPr/>
          <p:nvPr/>
        </p:nvSpPr>
        <p:spPr>
          <a:xfrm>
            <a:off x="4427984" y="3140968"/>
            <a:ext cx="4578808" cy="223224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Призер Всероссийского  конкурса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педагогического мастерства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«Воспитатель года - 2013»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4427984" y="3140968"/>
            <a:ext cx="4578808" cy="2232248"/>
          </a:xfrm>
          <a:prstGeom prst="leftArrow">
            <a:avLst/>
          </a:prstGeom>
          <a:solidFill>
            <a:srgbClr val="FF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Победитель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городского конкурса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Диплом 1 степени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номинации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«Лучшая стенгазета»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" name="Рисунок 30" descr="Изображение 1159.jpg"/>
          <p:cNvPicPr>
            <a:picLocks noChangeAspect="1"/>
          </p:cNvPicPr>
          <p:nvPr/>
        </p:nvPicPr>
        <p:blipFill>
          <a:blip r:embed="rId12" cstate="print"/>
          <a:srcRect l="8087" t="1701" r="5197" b="1701"/>
          <a:stretch>
            <a:fillRect/>
          </a:stretch>
        </p:blipFill>
        <p:spPr>
          <a:xfrm>
            <a:off x="251520" y="1556792"/>
            <a:ext cx="4032448" cy="5112568"/>
          </a:xfrm>
          <a:prstGeom prst="rect">
            <a:avLst/>
          </a:prstGeom>
        </p:spPr>
      </p:pic>
      <p:sp>
        <p:nvSpPr>
          <p:cNvPr id="32" name="Стрелка влево 31"/>
          <p:cNvSpPr/>
          <p:nvPr/>
        </p:nvSpPr>
        <p:spPr>
          <a:xfrm>
            <a:off x="4427984" y="3140968"/>
            <a:ext cx="4578808" cy="2232248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Призер городского спортивного конкурса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Диплом 2 степени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«Мама, папа, я –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дружная семья Беликовых»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Рисунок 32" descr="папа мама и я.jpg"/>
          <p:cNvPicPr>
            <a:picLocks noChangeAspect="1"/>
          </p:cNvPicPr>
          <p:nvPr/>
        </p:nvPicPr>
        <p:blipFill>
          <a:blip r:embed="rId13" cstate="print"/>
          <a:srcRect l="24013" r="25588"/>
          <a:stretch>
            <a:fillRect/>
          </a:stretch>
        </p:blipFill>
        <p:spPr>
          <a:xfrm>
            <a:off x="251520" y="1556792"/>
            <a:ext cx="4032447" cy="5112568"/>
          </a:xfrm>
          <a:prstGeom prst="rect">
            <a:avLst/>
          </a:prstGeom>
        </p:spPr>
      </p:pic>
      <p:pic>
        <p:nvPicPr>
          <p:cNvPr id="34" name="Рисунок 33" descr="Изображение 1162.jpg"/>
          <p:cNvPicPr>
            <a:picLocks noChangeAspect="1"/>
          </p:cNvPicPr>
          <p:nvPr/>
        </p:nvPicPr>
        <p:blipFill>
          <a:blip r:embed="rId14" cstate="print"/>
          <a:srcRect l="2306" r="3751" b="2751"/>
          <a:stretch>
            <a:fillRect/>
          </a:stretch>
        </p:blipFill>
        <p:spPr>
          <a:xfrm>
            <a:off x="251520" y="1556792"/>
            <a:ext cx="4032448" cy="5112568"/>
          </a:xfrm>
          <a:prstGeom prst="rect">
            <a:avLst/>
          </a:prstGeom>
        </p:spPr>
      </p:pic>
      <p:sp>
        <p:nvSpPr>
          <p:cNvPr id="35" name="Стрелка влево 34"/>
          <p:cNvSpPr/>
          <p:nvPr/>
        </p:nvSpPr>
        <p:spPr>
          <a:xfrm>
            <a:off x="4427984" y="3140968"/>
            <a:ext cx="4578808" cy="2232248"/>
          </a:xfrm>
          <a:prstGeom prst="lef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Лауреат городского фестиваля юных талантов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Дошкольная радуга – 2014 год»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номинации «Песня. Соло»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Макеева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Ангелина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Стрелка влево 36"/>
          <p:cNvSpPr/>
          <p:nvPr/>
        </p:nvSpPr>
        <p:spPr>
          <a:xfrm>
            <a:off x="4427984" y="3140968"/>
            <a:ext cx="4578808" cy="2232248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Всероссийский заочный конкурс «Росточек: Мир спасут дети»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Серебряная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медаль.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Банникова В.В. , Гайворонская А.В.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Стрелка влево 37"/>
          <p:cNvSpPr/>
          <p:nvPr/>
        </p:nvSpPr>
        <p:spPr>
          <a:xfrm>
            <a:off x="4427984" y="3140968"/>
            <a:ext cx="4578808" cy="2232248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Всероссийский заочный конкурс «Призвание воспитатель»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Серебряная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медаль.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Банникова В.В. , Гайворонская А.В.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4427984" y="3140968"/>
            <a:ext cx="4578808" cy="2232248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Городское мероприятие «Толерантность»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Воспитатель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Келлер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С.В.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Сертификат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" name="Рисунок 42" descr="Безымянный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1520" y="1556792"/>
            <a:ext cx="4032448" cy="5112568"/>
          </a:xfrm>
          <a:prstGeom prst="rect">
            <a:avLst/>
          </a:prstGeom>
        </p:spPr>
      </p:pic>
      <p:pic>
        <p:nvPicPr>
          <p:cNvPr id="36" name="Рисунок 35" descr="Изображение 1160.jpg"/>
          <p:cNvPicPr>
            <a:picLocks noChangeAspect="1"/>
          </p:cNvPicPr>
          <p:nvPr/>
        </p:nvPicPr>
        <p:blipFill>
          <a:blip r:embed="rId16" cstate="print"/>
          <a:srcRect l="861" t="3801" r="2306" b="4851"/>
          <a:stretch>
            <a:fillRect/>
          </a:stretch>
        </p:blipFill>
        <p:spPr>
          <a:xfrm>
            <a:off x="323528" y="1556792"/>
            <a:ext cx="3937265" cy="5112568"/>
          </a:xfrm>
          <a:prstGeom prst="rect">
            <a:avLst/>
          </a:prstGeom>
        </p:spPr>
      </p:pic>
      <p:pic>
        <p:nvPicPr>
          <p:cNvPr id="39" name="Рисунок 38" descr="Изображение 1161.jpg"/>
          <p:cNvPicPr>
            <a:picLocks noChangeAspect="1"/>
          </p:cNvPicPr>
          <p:nvPr/>
        </p:nvPicPr>
        <p:blipFill>
          <a:blip r:embed="rId17" cstate="print"/>
          <a:srcRect l="2306" t="1701" r="5197" b="2751"/>
          <a:stretch>
            <a:fillRect/>
          </a:stretch>
        </p:blipFill>
        <p:spPr>
          <a:xfrm>
            <a:off x="323528" y="1556792"/>
            <a:ext cx="4032448" cy="5112568"/>
          </a:xfrm>
          <a:prstGeom prst="rect">
            <a:avLst/>
          </a:prstGeom>
        </p:spPr>
      </p:pic>
      <p:pic>
        <p:nvPicPr>
          <p:cNvPr id="40" name="Рисунок 39" descr="Серебро +.JPG"/>
          <p:cNvPicPr>
            <a:picLocks noChangeAspect="1"/>
          </p:cNvPicPr>
          <p:nvPr/>
        </p:nvPicPr>
        <p:blipFill>
          <a:blip r:embed="rId18" cstate="print">
            <a:lum bright="10000"/>
          </a:blip>
          <a:srcRect l="24904" t="38143" r="13925" b="2689"/>
          <a:stretch>
            <a:fillRect/>
          </a:stretch>
        </p:blipFill>
        <p:spPr>
          <a:xfrm>
            <a:off x="251520" y="1556792"/>
            <a:ext cx="4104456" cy="5184576"/>
          </a:xfrm>
          <a:prstGeom prst="rect">
            <a:avLst/>
          </a:prstGeom>
        </p:spPr>
      </p:pic>
      <p:pic>
        <p:nvPicPr>
          <p:cNvPr id="41" name="Рисунок 40" descr="+ Келлер.jpg"/>
          <p:cNvPicPr>
            <a:picLocks noChangeAspect="1"/>
          </p:cNvPicPr>
          <p:nvPr/>
        </p:nvPicPr>
        <p:blipFill>
          <a:blip r:embed="rId19" cstate="print"/>
          <a:srcRect l="34250" r="21650"/>
          <a:stretch>
            <a:fillRect/>
          </a:stretch>
        </p:blipFill>
        <p:spPr>
          <a:xfrm>
            <a:off x="251520" y="1556792"/>
            <a:ext cx="4032448" cy="5143500"/>
          </a:xfrm>
          <a:prstGeom prst="rect">
            <a:avLst/>
          </a:prstGeom>
        </p:spPr>
      </p:pic>
      <p:pic>
        <p:nvPicPr>
          <p:cNvPr id="44" name="Рисунок 43" descr="Рябыкина.JPG"/>
          <p:cNvPicPr>
            <a:picLocks noChangeAspect="1"/>
          </p:cNvPicPr>
          <p:nvPr/>
        </p:nvPicPr>
        <p:blipFill>
          <a:blip r:embed="rId20" cstate="print"/>
          <a:srcRect l="10854" t="9303" r="2315" b="6967"/>
          <a:stretch>
            <a:fillRect/>
          </a:stretch>
        </p:blipFill>
        <p:spPr>
          <a:xfrm>
            <a:off x="251520" y="1556792"/>
            <a:ext cx="4104456" cy="2592288"/>
          </a:xfrm>
          <a:prstGeom prst="rect">
            <a:avLst/>
          </a:prstGeom>
        </p:spPr>
      </p:pic>
      <p:pic>
        <p:nvPicPr>
          <p:cNvPr id="1028" name="Picture 4" descr="D:\Документы ВСЕ\ФОТО\ТЛТ\Таня Рябыкина мастер-класс\IMG_6986.JPG"/>
          <p:cNvPicPr>
            <a:picLocks noChangeAspect="1" noChangeArrowheads="1"/>
          </p:cNvPicPr>
          <p:nvPr/>
        </p:nvPicPr>
        <p:blipFill>
          <a:blip r:embed="rId21" cstate="print"/>
          <a:srcRect l="5785" t="3719"/>
          <a:stretch>
            <a:fillRect/>
          </a:stretch>
        </p:blipFill>
        <p:spPr bwMode="auto">
          <a:xfrm>
            <a:off x="251520" y="4149080"/>
            <a:ext cx="4104456" cy="2580287"/>
          </a:xfrm>
          <a:prstGeom prst="rect">
            <a:avLst/>
          </a:prstGeom>
          <a:noFill/>
        </p:spPr>
      </p:pic>
      <p:sp>
        <p:nvSpPr>
          <p:cNvPr id="46" name="Стрелка влево 45"/>
          <p:cNvSpPr/>
          <p:nvPr/>
        </p:nvSpPr>
        <p:spPr>
          <a:xfrm>
            <a:off x="4427984" y="3140968"/>
            <a:ext cx="4578808" cy="2232248"/>
          </a:xfrm>
          <a:prstGeom prst="lef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Публикация в сборнике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«Основа толерантности»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Учитель-логопед Рябыкина Т.В.</a:t>
            </a:r>
          </a:p>
        </p:txBody>
      </p:sp>
      <p:pic>
        <p:nvPicPr>
          <p:cNvPr id="47" name="Рисунок 46" descr="Паронян .jpg"/>
          <p:cNvPicPr>
            <a:picLocks noChangeAspect="1"/>
          </p:cNvPicPr>
          <p:nvPr/>
        </p:nvPicPr>
        <p:blipFill>
          <a:blip r:embed="rId22" cstate="print"/>
          <a:srcRect l="18501" r="31100"/>
          <a:stretch>
            <a:fillRect/>
          </a:stretch>
        </p:blipFill>
        <p:spPr>
          <a:xfrm>
            <a:off x="251520" y="1556792"/>
            <a:ext cx="4104456" cy="5143500"/>
          </a:xfrm>
          <a:prstGeom prst="rect">
            <a:avLst/>
          </a:prstGeom>
        </p:spPr>
      </p:pic>
      <p:sp>
        <p:nvSpPr>
          <p:cNvPr id="48" name="Стрелка влево 47"/>
          <p:cNvSpPr/>
          <p:nvPr/>
        </p:nvSpPr>
        <p:spPr>
          <a:xfrm>
            <a:off x="4427984" y="3140968"/>
            <a:ext cx="4578808" cy="2232248"/>
          </a:xfrm>
          <a:prstGeom prst="lef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Презентация опыта работы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 работе с родителями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«Содружество - 2014»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Воспитатель Паронян С.А.</a:t>
            </a:r>
          </a:p>
        </p:txBody>
      </p:sp>
      <p:pic>
        <p:nvPicPr>
          <p:cNvPr id="1029" name="Picture 5" descr="D:\Документы ВСЕ\ФОТО\лето 2013г\Изображение а 22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4991" y="1556792"/>
            <a:ext cx="9089009" cy="5301208"/>
          </a:xfrm>
          <a:prstGeom prst="rect">
            <a:avLst/>
          </a:prstGeom>
          <a:noFill/>
        </p:spPr>
      </p:pic>
      <p:pic>
        <p:nvPicPr>
          <p:cNvPr id="1026" name="Picture 2" descr="&amp;Scy;&amp;rcy;&amp;iecy;&amp;dcy;&amp;icy; &amp;ocy;&amp;scy;&amp;ncy;&amp;ocy;&amp;vcy;&amp;ncy;&amp;ycy;&amp;khcy; &amp;dcy;&amp;ocy;&amp;scy;&amp;tcy;&amp;ocy;&amp;pcy;&amp;rcy;&amp;icy;&amp;mcy;&amp;iecy;&amp;chcy;&amp;acy;&amp;tcy;&amp;iecy;&amp;lcy;&amp;softcy;&amp;ncy;&amp;ocy;&amp;scy;&amp;tcy;&amp;iecy;&amp;jcy; &amp;Scy;&amp;iecy;&amp;vcy;&amp;iecy;&amp;rcy;&amp;ocy;-&amp;Kcy;&amp;acy;&amp;vcy;&amp;kcy;&amp;acy;&amp;zcy;&amp;scy;&amp;kcy;&amp;ocy;&amp;gcy;&amp;ocy; &amp;fcy;&amp;iecy;&amp;dcy;&amp;iecy;&amp;rcy;&amp;acy;&amp;lcy;&amp;softcy;&amp;ncy;&amp;ocy;&amp;gcy;&amp;ocy; &amp;ocy;&amp;kcy;&amp;rcy;&amp;ucy;&amp;gcy;&amp;acy; &amp;mcy;&amp;ocy;&amp;zhcy;&amp;ncy;&amp;ocy; &amp;ncy;&amp;acy;&amp;jcy;&amp;tcy;&amp;icy; &amp;pcy;&amp;rcy;&amp;icy;&amp;rcy;&amp;ocy;&amp;dcy;&amp;ncy;&amp;ycy;&amp;iecy; &amp;kcy;&amp;ocy;&amp;mcy;&amp;pcy;&amp;lcy;&amp;iecy;&amp;kcy;&amp;scy;&amp;ycy; &amp;icy; &amp;acy;&amp;rcy;&amp;khcy;&amp;icy;&amp;tcy;&amp;iecy;&amp;kcy;&amp;tcy;&amp;ucy;&amp;rcy;&amp;ncy;&amp;ycy;&amp;iecy; &amp;pcy;&amp;acy;&amp;mcy;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85728"/>
            <a:ext cx="1317270" cy="1547793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1520" y="4661937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течении  2013-2014 учебного года,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ктивное участие в конкурсах различного уровня приняли более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22% воспитанников, 15% родителей, 45% педагогов!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8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4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9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9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4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4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3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900" decel="100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900" decel="1000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  <p:bldP spid="30" grpId="0" animBg="1"/>
      <p:bldP spid="29" grpId="0" build="allAtOnce" animBg="1"/>
      <p:bldP spid="32" grpId="0" animBg="1"/>
      <p:bldP spid="35" grpId="0" animBg="1"/>
      <p:bldP spid="37" grpId="0" animBg="1"/>
      <p:bldP spid="38" grpId="0" animBg="1"/>
      <p:bldP spid="42" grpId="1" animBg="1"/>
      <p:bldP spid="46" grpId="0" animBg="1"/>
      <p:bldP spid="48" grpId="1" animBg="1"/>
    </p:bldLst>
  </p:timing>
</p:sld>
</file>

<file path=ppt/theme/theme1.xml><?xml version="1.0" encoding="utf-8"?>
<a:theme xmlns:a="http://schemas.openxmlformats.org/drawingml/2006/main" name="образец для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образец для презентации</Template>
  <TotalTime>270</TotalTime>
  <Words>191</Words>
  <Application>Microsoft Office PowerPoint</Application>
  <PresentationFormat>Экран (4:3)</PresentationFormat>
  <Paragraphs>37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образец для презентации</vt:lpstr>
      <vt:lpstr>Муниципальное бюджетное дошкольное образовательное учреждение  «Детский сад комбинированного вида  № 10 «Золотой ключик» города Невинномысска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комбинированного вида  № 10 «Золотой ключик» города Невинномысска </dc:title>
  <dc:creator>User</dc:creator>
  <cp:lastModifiedBy>User</cp:lastModifiedBy>
  <cp:revision>31</cp:revision>
  <dcterms:created xsi:type="dcterms:W3CDTF">2014-08-18T08:36:42Z</dcterms:created>
  <dcterms:modified xsi:type="dcterms:W3CDTF">2014-08-19T09:02:26Z</dcterms:modified>
</cp:coreProperties>
</file>